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91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77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44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509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978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680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51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281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769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9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346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DB407-D212-4B11-BB6F-E64A0E9D192F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7D096-DDB4-42E4-B712-9A829EA8C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24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483" y="79093"/>
            <a:ext cx="1130403" cy="4924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342" t="11768"/>
          <a:stretch/>
        </p:blipFill>
        <p:spPr>
          <a:xfrm>
            <a:off x="9838885" y="49462"/>
            <a:ext cx="937260" cy="5517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6" y="49462"/>
            <a:ext cx="973950" cy="8045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408">
            <a:off x="361756" y="767464"/>
            <a:ext cx="3885152" cy="2185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92" y="3754316"/>
            <a:ext cx="4314092" cy="2426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245" y="3522491"/>
            <a:ext cx="2268415" cy="3024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58" y="3331696"/>
            <a:ext cx="2411511" cy="3215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918" y="601166"/>
            <a:ext cx="3176956" cy="2382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008" y="854030"/>
            <a:ext cx="3181290" cy="2385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4725918" y="140648"/>
            <a:ext cx="3355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МБОУ СОШ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пос.Новый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4515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Bahnschrift Light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МБОУ СОШ п.Новый5</dc:creator>
  <cp:lastModifiedBy>МБОУ СОШ п.Новый5</cp:lastModifiedBy>
  <cp:revision>2</cp:revision>
  <dcterms:created xsi:type="dcterms:W3CDTF">2023-09-22T11:00:06Z</dcterms:created>
  <dcterms:modified xsi:type="dcterms:W3CDTF">2023-09-22T11:04:46Z</dcterms:modified>
</cp:coreProperties>
</file>